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sldIdLst>
    <p:sldId id="256" r:id="rId4"/>
    <p:sldId id="257" r:id="rId5"/>
    <p:sldId id="261" r:id="rId6"/>
    <p:sldId id="260" r:id="rId7"/>
    <p:sldId id="262" r:id="rId8"/>
    <p:sldId id="264" r:id="rId9"/>
    <p:sldId id="263" r:id="rId10"/>
    <p:sldId id="270" r:id="rId11"/>
    <p:sldId id="269" r:id="rId12"/>
    <p:sldId id="271" r:id="rId13"/>
    <p:sldId id="267" r:id="rId14"/>
    <p:sldId id="265" r:id="rId15"/>
    <p:sldId id="274" r:id="rId16"/>
    <p:sldId id="268" r:id="rId17"/>
    <p:sldId id="275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83820"/>
  </p:normalViewPr>
  <p:slideViewPr>
    <p:cSldViewPr snapToGrid="0">
      <p:cViewPr varScale="1">
        <p:scale>
          <a:sx n="130" d="100"/>
          <a:sy n="130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Wollaert" userId="b98fd198-d2c8-4709-8af3-91b4ac71a314" providerId="ADAL" clId="{0AA573F3-D72C-F447-9B33-02A1643A7EB7}"/>
    <pc:docChg chg="custSel addSld modSld">
      <pc:chgData name="Tom Wollaert" userId="b98fd198-d2c8-4709-8af3-91b4ac71a314" providerId="ADAL" clId="{0AA573F3-D72C-F447-9B33-02A1643A7EB7}" dt="2023-11-13T15:51:28.800" v="16" actId="20577"/>
      <pc:docMkLst>
        <pc:docMk/>
      </pc:docMkLst>
      <pc:sldChg chg="modNotesTx">
        <pc:chgData name="Tom Wollaert" userId="b98fd198-d2c8-4709-8af3-91b4ac71a314" providerId="ADAL" clId="{0AA573F3-D72C-F447-9B33-02A1643A7EB7}" dt="2023-11-13T15:48:09.268" v="4" actId="20577"/>
        <pc:sldMkLst>
          <pc:docMk/>
          <pc:sldMk cId="2140934413" sldId="269"/>
        </pc:sldMkLst>
      </pc:sldChg>
      <pc:sldChg chg="delSp mod">
        <pc:chgData name="Tom Wollaert" userId="b98fd198-d2c8-4709-8af3-91b4ac71a314" providerId="ADAL" clId="{0AA573F3-D72C-F447-9B33-02A1643A7EB7}" dt="2023-11-13T15:47:37.741" v="0" actId="478"/>
        <pc:sldMkLst>
          <pc:docMk/>
          <pc:sldMk cId="3561121619" sldId="270"/>
        </pc:sldMkLst>
        <pc:spChg chg="del">
          <ac:chgData name="Tom Wollaert" userId="b98fd198-d2c8-4709-8af3-91b4ac71a314" providerId="ADAL" clId="{0AA573F3-D72C-F447-9B33-02A1643A7EB7}" dt="2023-11-13T15:47:37.741" v="0" actId="478"/>
          <ac:spMkLst>
            <pc:docMk/>
            <pc:sldMk cId="3561121619" sldId="270"/>
            <ac:spMk id="3" creationId="{53A56343-FBF0-48F2-CD25-A0B44C701361}"/>
          </ac:spMkLst>
        </pc:spChg>
      </pc:sldChg>
      <pc:sldChg chg="addSp delSp">
        <pc:chgData name="Tom Wollaert" userId="b98fd198-d2c8-4709-8af3-91b4ac71a314" providerId="ADAL" clId="{0AA573F3-D72C-F447-9B33-02A1643A7EB7}" dt="2023-11-13T15:50:48.373" v="6"/>
        <pc:sldMkLst>
          <pc:docMk/>
          <pc:sldMk cId="3284639030" sldId="274"/>
        </pc:sldMkLst>
        <pc:picChg chg="add">
          <ac:chgData name="Tom Wollaert" userId="b98fd198-d2c8-4709-8af3-91b4ac71a314" providerId="ADAL" clId="{0AA573F3-D72C-F447-9B33-02A1643A7EB7}" dt="2023-11-13T15:50:48.373" v="6"/>
          <ac:picMkLst>
            <pc:docMk/>
            <pc:sldMk cId="3284639030" sldId="274"/>
            <ac:picMk id="1026" creationId="{C783BC02-4F78-8F5B-1288-9F4C255366AD}"/>
          </ac:picMkLst>
        </pc:picChg>
        <pc:picChg chg="del">
          <ac:chgData name="Tom Wollaert" userId="b98fd198-d2c8-4709-8af3-91b4ac71a314" providerId="ADAL" clId="{0AA573F3-D72C-F447-9B33-02A1643A7EB7}" dt="2023-11-13T15:50:47.623" v="5" actId="478"/>
          <ac:picMkLst>
            <pc:docMk/>
            <pc:sldMk cId="3284639030" sldId="274"/>
            <ac:picMk id="4098" creationId="{4DED964A-9096-6448-C348-4C637C781FC9}"/>
          </ac:picMkLst>
        </pc:picChg>
      </pc:sldChg>
      <pc:sldChg chg="modSp add mod">
        <pc:chgData name="Tom Wollaert" userId="b98fd198-d2c8-4709-8af3-91b4ac71a314" providerId="ADAL" clId="{0AA573F3-D72C-F447-9B33-02A1643A7EB7}" dt="2023-11-13T15:51:28.800" v="16" actId="20577"/>
        <pc:sldMkLst>
          <pc:docMk/>
          <pc:sldMk cId="1226472711" sldId="275"/>
        </pc:sldMkLst>
        <pc:spChg chg="mod">
          <ac:chgData name="Tom Wollaert" userId="b98fd198-d2c8-4709-8af3-91b4ac71a314" providerId="ADAL" clId="{0AA573F3-D72C-F447-9B33-02A1643A7EB7}" dt="2023-11-13T15:51:28.800" v="16" actId="20577"/>
          <ac:spMkLst>
            <pc:docMk/>
            <pc:sldMk cId="1226472711" sldId="275"/>
            <ac:spMk id="2" creationId="{3FA6B4BB-6751-6794-E516-240A4541BB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A77F-5576-814D-900A-780CB5D75388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38FC4-8AC6-B144-AD54-001D65CFF1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075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Micro openvijzen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38FC4-8AC6-B144-AD54-001D65CFF14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596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Micro openvijzen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Gebruik bij games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38FC4-8AC6-B144-AD54-001D65CFF14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134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Tom</a:t>
            </a:r>
          </a:p>
          <a:p>
            <a:r>
              <a:rPr lang="nl-BE" dirty="0"/>
              <a:t>Links = Unity:</a:t>
            </a:r>
          </a:p>
          <a:p>
            <a:r>
              <a:rPr lang="nl-BE" dirty="0"/>
              <a:t>- Alles van video vertrekt van 3D graphics. Een game wordt in 3D gebouwd, met diezelfde xyz-assen die je daarnet ook al zag.</a:t>
            </a:r>
          </a:p>
          <a:p>
            <a:r>
              <a:rPr lang="nl-BE" dirty="0"/>
              <a:t>Rechts = VR:</a:t>
            </a:r>
          </a:p>
          <a:p>
            <a:r>
              <a:rPr lang="nl-BE" dirty="0"/>
              <a:t>- VR heeft sferische 360 graden video nodig. Dat is exact ook wat ambisonic is. </a:t>
            </a:r>
          </a:p>
          <a:p>
            <a:r>
              <a:rPr lang="nl-BE" dirty="0"/>
              <a:t>- Bij VR-ervaringen, of 360 video op YouTube en Facebook, wordt meestal met deze combinatie gewerkt.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38FC4-8AC6-B144-AD54-001D65CFF147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712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Field recordings in ambisonics. </a:t>
            </a:r>
          </a:p>
          <a:p>
            <a:r>
              <a:rPr lang="nl-BE" dirty="0"/>
              <a:t>Hier nog een foto van een opname bij MotorMusic of PXL-Music Research met een ambisonic microfoon?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38FC4-8AC6-B144-AD54-001D65CFF147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711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Gebruik in film en stilletjesaan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38FC4-8AC6-B144-AD54-001D65CFF147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229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is dolby </a:t>
            </a:r>
          </a:p>
          <a:p>
            <a:r>
              <a:rPr lang="nl-BE" dirty="0"/>
              <a:t>Hoe vertaal je ambisonic naar Atmos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38FC4-8AC6-B144-AD54-001D65CFF147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66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vertaal je ambisonic naar Atmos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38FC4-8AC6-B144-AD54-001D65CFF147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632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38FC4-8AC6-B144-AD54-001D65CFF147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50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38FC4-8AC6-B144-AD54-001D65CFF147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656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0058C-758F-C2A4-7AF0-8796B0FAC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6BFF4D-E0BB-7AB7-6B3E-2E8203CF2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C68660-8ABA-3481-D6A1-C299BF14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3E3B4F-F07A-1E63-8BA0-FA68CC9B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95BC36-02F6-522F-2EFB-C1BBCFF5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15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E8A6E-6842-5265-D8A3-CF0A75B4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FD2A07-07DD-4C92-8D4E-374CF0524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93CE8E-F619-BF86-E33A-3791B09E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5F50FD-3558-BD84-412F-FB3B842C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D5FA1E-45A7-CF4D-1FF4-24E6D27C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2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8536D11-2A91-E5FB-0E59-92169DDEF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885489-3B0A-010A-4201-E2F481CA0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3F3BD7-455C-A0C2-33D3-04B92796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D9FBA2-49E3-878C-55D5-588CA627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4C905E-AAB2-5E00-E3A1-45A73A05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85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7C037-DBA2-80BF-5872-7EC6AF79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E0787A-DC57-1683-9AFB-4189DBB06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379B9A-2A06-16D0-7862-F55B1B19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27509F-32A7-F30C-E417-9780CB97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CEC55B-DF8C-4036-3DCF-9BE34EA5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954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544B4-9EC7-7EB0-9FCD-4C95FE69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2E955F-4827-47B7-8F02-58D5E849B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379721-146B-1F56-8C64-DF9163DB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6872F9-575E-ECA4-643A-796D75422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F74E15-0847-0B3F-0A78-5B6863C1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424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3DABE-E62D-02FC-8680-3A75DFD6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CF4F91-E699-9726-2884-C303B6A40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BA41D9-67A2-474A-B6AA-D2FCCF8B2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092A00-CE46-69EE-724E-94C62AC5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0D9BBB-0EA8-BD49-BA30-ADAA1B06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E3A4AD-F502-2E69-C2A1-776EBE38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588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7ED04-7768-0478-ED84-092904DE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4C52AB-E389-6D2F-04A5-E6CBC71F5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AE77C8-63F7-22F8-3BBB-B983D0482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6A759F-5B13-0BB9-007C-25C2AF3EB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798D71-5612-684C-8DAD-429F6C143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68D5FDA-F177-F72A-0280-A3D44C19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DA919DD-9A29-668D-A184-BF705305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745CA6A-DFB6-4FBC-33BA-EB6304DA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848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A8F48-A049-0B20-E4B1-B03C0D81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315F1A5-C9BE-F020-76E2-534AA6FA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CAD06C-E43E-4841-13A3-F135413E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54E023-5E1B-9100-EEF7-65A10822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218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989AE5C-F623-48D2-639B-427F692B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33B79D2-F05D-F65D-F89E-683916AB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851FDB-6565-2FD0-7725-6EFB9034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862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FD0AE-D612-14CF-9BDA-A3C82823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28F1FE-8DF7-80FF-8E2E-0B642D053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0B9217-90D5-F2AD-9434-74A403652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54443F-A9F1-714B-E7EB-C6AC69E5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2B1746-68D4-4C67-29BC-1DE6CB2A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EF6675-D35B-942F-0B79-59CDCCC1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005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B04C8-7AAC-4EB1-0D91-939AD280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C3B449-EB39-F3BF-A11E-32E0F5AF8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158393-F4F0-10BE-54C7-A4AD0A923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8127DD-2FB5-3E47-CF5D-15A31D74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0A8441-9FC3-5136-6DFB-BA308512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D18C15-BF2C-C4EA-5A2F-2B975EA9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6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AAC86D-FE5D-AB59-ADC8-06B49E45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6E4760-2238-BBD8-5D25-491318F13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F55B97-B230-7315-92B5-2946B76A5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75C2-207D-944D-9B99-27A3BF270A82}" type="datetimeFigureOut">
              <a:rPr lang="nl-BE" smtClean="0"/>
              <a:t>13/11/2023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D15BA-20BA-4569-6D9B-DF016FDC4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E93476-6F9E-D835-6CC5-401A57A74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EB41-40BC-CB4E-B0A9-41E3B47551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97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8012-9CDA-A3B6-5EF3-1C1C6A399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12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BE" b="0" i="0" u="none" strike="noStrike" dirty="0">
                <a:solidFill>
                  <a:srgbClr val="000000"/>
                </a:solidFill>
                <a:effectLst/>
                <a:latin typeface="Avenir-Book" panose="02000503020000020003" pitchFamily="2" charset="0"/>
              </a:rPr>
              <a:t>The Art of Immersive Music Capturing: Using Just One Microphone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804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om H3-VR">
            <a:extLst>
              <a:ext uri="{FF2B5EF4-FFF2-40B4-BE49-F238E27FC236}">
                <a16:creationId xmlns:a16="http://schemas.microsoft.com/office/drawing/2014/main" id="{4519E71D-E309-003B-62F2-370F0182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58" y="1294704"/>
            <a:ext cx="7164084" cy="409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0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5E08D-2F20-7F95-7F88-C2E66D9BC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Wat is Dolby Atmos?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7952CC-7967-D3C1-CC8E-3A635AAF34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763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D13FA2E-8D75-2334-644E-557AA0D2A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99" y="953356"/>
            <a:ext cx="9573802" cy="47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4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de SoundField NT-SF1 Ambisonic Microphone">
            <a:extLst>
              <a:ext uri="{FF2B5EF4-FFF2-40B4-BE49-F238E27FC236}">
                <a16:creationId xmlns:a16="http://schemas.microsoft.com/office/drawing/2014/main" id="{C783BC02-4F78-8F5B-1288-9F4C25536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15900"/>
            <a:ext cx="6451600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3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6B4BB-6751-6794-E516-240A4541B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Waarom drum?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3C6F7B-E2C8-491B-3804-7F8F2C71BA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14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6B4BB-6751-6794-E516-240A4541B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Waarom piano?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3C6F7B-E2C8-491B-3804-7F8F2C71BA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647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FBD18-3025-9AE6-DA2D-B1609B619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Wat is een polair diagram?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A56343-FBF0-48F2-CD25-A0B44C701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058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0917574-6C43-3B4D-7277-979BF991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66" y="1058238"/>
            <a:ext cx="7437067" cy="45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5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3689B58-D8AD-D984-8BB1-BFCD3404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217" y="698643"/>
            <a:ext cx="750956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FBD18-3025-9AE6-DA2D-B1609B619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Wat is Ambisonics?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A56343-FBF0-48F2-CD25-A0B44C701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452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87A117B-4963-47EC-0DF1-A4D166188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998" y="962631"/>
            <a:ext cx="4156004" cy="4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0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91640FA-6730-6AE0-D663-C59D4F41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18" y="893852"/>
            <a:ext cx="7028631" cy="52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4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FBD18-3025-9AE6-DA2D-B1609B619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712" y="1128710"/>
            <a:ext cx="9158288" cy="3071816"/>
          </a:xfrm>
        </p:spPr>
        <p:txBody>
          <a:bodyPr/>
          <a:lstStyle/>
          <a:p>
            <a:r>
              <a:rPr lang="nl-BE" dirty="0"/>
              <a:t>Waar wordt Ambisonics gebruikt?</a:t>
            </a:r>
          </a:p>
        </p:txBody>
      </p:sp>
    </p:spTree>
    <p:extLst>
      <p:ext uri="{BB962C8B-B14F-4D97-AF65-F5344CB8AC3E}">
        <p14:creationId xmlns:p14="http://schemas.microsoft.com/office/powerpoint/2010/main" val="356112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880C60-2FA5-51E1-A719-1C640474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26" y="1519138"/>
            <a:ext cx="5135405" cy="38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transform showing the color-coding of the axes">
            <a:extLst>
              <a:ext uri="{FF2B5EF4-FFF2-40B4-BE49-F238E27FC236}">
                <a16:creationId xmlns:a16="http://schemas.microsoft.com/office/drawing/2014/main" id="{95E127D9-AB93-8C70-2151-62923CB2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9" y="1519138"/>
            <a:ext cx="5387518" cy="38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344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CA5622A4AD4498C8E232D1A04A8AF" ma:contentTypeVersion="17" ma:contentTypeDescription="Een nieuw document maken." ma:contentTypeScope="" ma:versionID="9ad1cd62829d4e6ff2e50da0be9eea6c">
  <xsd:schema xmlns:xsd="http://www.w3.org/2001/XMLSchema" xmlns:xs="http://www.w3.org/2001/XMLSchema" xmlns:p="http://schemas.microsoft.com/office/2006/metadata/properties" xmlns:ns2="b3a4687b-7176-4e3e-8bc8-50fdb56b5c24" xmlns:ns3="f81a6835-6f6b-4776-8287-8c8b6b111d84" targetNamespace="http://schemas.microsoft.com/office/2006/metadata/properties" ma:root="true" ma:fieldsID="25c4b637b65469cee3a58b030268acea" ns2:_="" ns3:_="">
    <xsd:import namespace="b3a4687b-7176-4e3e-8bc8-50fdb56b5c24"/>
    <xsd:import namespace="f81a6835-6f6b-4776-8287-8c8b6b111d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4687b-7176-4e3e-8bc8-50fdb56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9d9af33d-1c7e-4655-8224-df3a670842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a6835-6f6b-4776-8287-8c8b6b111d8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9ff166-487a-4ae8-b8f4-70ad23e65fb4}" ma:internalName="TaxCatchAll" ma:showField="CatchAllData" ma:web="f81a6835-6f6b-4776-8287-8c8b6b111d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C6FA4A-E287-41BB-86A1-3520C3F19E77}"/>
</file>

<file path=customXml/itemProps2.xml><?xml version="1.0" encoding="utf-8"?>
<ds:datastoreItem xmlns:ds="http://schemas.openxmlformats.org/officeDocument/2006/customXml" ds:itemID="{D5218217-CB15-4FC7-BA37-E9F5356587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166</Words>
  <Application>Microsoft Macintosh PowerPoint</Application>
  <PresentationFormat>Breedbeeld</PresentationFormat>
  <Paragraphs>32</Paragraphs>
  <Slides>15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Avenir-Book</vt:lpstr>
      <vt:lpstr>Calibri</vt:lpstr>
      <vt:lpstr>Calibri Light</vt:lpstr>
      <vt:lpstr>Kantoorthema</vt:lpstr>
      <vt:lpstr>The Art of Immersive Music Capturing: Using Just One Microphone</vt:lpstr>
      <vt:lpstr>Wat is een polair diagram?</vt:lpstr>
      <vt:lpstr>PowerPoint-presentatie</vt:lpstr>
      <vt:lpstr>PowerPoint-presentatie</vt:lpstr>
      <vt:lpstr>Wat is Ambisonics?</vt:lpstr>
      <vt:lpstr>PowerPoint-presentatie</vt:lpstr>
      <vt:lpstr>PowerPoint-presentatie</vt:lpstr>
      <vt:lpstr>Waar wordt Ambisonics gebruikt?</vt:lpstr>
      <vt:lpstr>PowerPoint-presentatie</vt:lpstr>
      <vt:lpstr>PowerPoint-presentatie</vt:lpstr>
      <vt:lpstr>Wat is Dolby Atmos?</vt:lpstr>
      <vt:lpstr>PowerPoint-presentatie</vt:lpstr>
      <vt:lpstr>PowerPoint-presentatie</vt:lpstr>
      <vt:lpstr>Waarom drum?</vt:lpstr>
      <vt:lpstr>Waarom piano?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Immersive Music Capturing: Using Just One Microphone</dc:title>
  <dc:creator>Steven Maes</dc:creator>
  <cp:lastModifiedBy>Tom Wollaert</cp:lastModifiedBy>
  <cp:revision>11</cp:revision>
  <dcterms:created xsi:type="dcterms:W3CDTF">2023-11-08T16:22:04Z</dcterms:created>
  <dcterms:modified xsi:type="dcterms:W3CDTF">2023-11-13T15:51:30Z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5379a6-efcb-4855-97e0-03c6be785496_Enabled">
    <vt:lpwstr>true</vt:lpwstr>
  </property>
  <property fmtid="{D5CDD505-2E9C-101B-9397-08002B2CF9AE}" pid="3" name="MSIP_Label_f95379a6-efcb-4855-97e0-03c6be785496_SetDate">
    <vt:lpwstr>2023-11-09T16:31:06Z</vt:lpwstr>
  </property>
  <property fmtid="{D5CDD505-2E9C-101B-9397-08002B2CF9AE}" pid="4" name="MSIP_Label_f95379a6-efcb-4855-97e0-03c6be785496_Method">
    <vt:lpwstr>Standard</vt:lpwstr>
  </property>
  <property fmtid="{D5CDD505-2E9C-101B-9397-08002B2CF9AE}" pid="5" name="MSIP_Label_f95379a6-efcb-4855-97e0-03c6be785496_Name">
    <vt:lpwstr>f95379a6-efcb-4855-97e0-03c6be785496</vt:lpwstr>
  </property>
  <property fmtid="{D5CDD505-2E9C-101B-9397-08002B2CF9AE}" pid="6" name="MSIP_Label_f95379a6-efcb-4855-97e0-03c6be785496_SiteId">
    <vt:lpwstr>0bff66c5-45db-46ed-8b81-87959e069b90</vt:lpwstr>
  </property>
  <property fmtid="{D5CDD505-2E9C-101B-9397-08002B2CF9AE}" pid="7" name="MSIP_Label_f95379a6-efcb-4855-97e0-03c6be785496_ActionId">
    <vt:lpwstr>a36b45f9-d370-4eca-9e0a-13192d4f6f31</vt:lpwstr>
  </property>
  <property fmtid="{D5CDD505-2E9C-101B-9397-08002B2CF9AE}" pid="8" name="MSIP_Label_f95379a6-efcb-4855-97e0-03c6be785496_ContentBits">
    <vt:lpwstr>0</vt:lpwstr>
  </property>
</Properties>
</file>